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9" r:id="rId5"/>
    <p:sldId id="258" r:id="rId6"/>
    <p:sldId id="268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219200"/>
            <a:ext cx="7772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Өмірің</a:t>
            </a:r>
            <a:r>
              <a:rPr lang="en-GB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болсын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десең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сенің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сәнді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Ойланып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айналаңа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қара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мәнді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Адам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Білімі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тасқын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өнері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асқан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Өзіне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сүйсіндірер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басқа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жанды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Салауатты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мақсатың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өмір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сүру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Өмірдің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мағынасын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керек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білу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kk-KZ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Ішімдік, нашақорлық сенің жауың,</a:t>
            </a:r>
            <a:br>
              <a:rPr lang="kk-KZ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kk-KZ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Пайдасы сол – бұл жолдан аулақ жүру 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391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838200"/>
            <a:ext cx="8610600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kk-KZ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Сабақтың тақырыбы: </a:t>
            </a:r>
            <a:endParaRPr lang="kk-KZ" sz="3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Жүйке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жүйесінің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қызметіне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алкаголь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темекі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есірткінің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әсері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3898" y="3505200"/>
            <a:ext cx="8601501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kk-KZ" sz="3600" b="1" u="sng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Сабақтың мақсаты: </a:t>
            </a:r>
            <a:r>
              <a:rPr lang="kk-KZ" sz="36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алкоголь</a:t>
            </a:r>
            <a:r>
              <a:rPr lang="kk-KZ" sz="36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шылым шегу, </a:t>
            </a:r>
            <a:r>
              <a:rPr lang="kk-KZ" sz="36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есірткінің  </a:t>
            </a:r>
            <a:r>
              <a:rPr lang="kk-KZ" sz="36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жүйке жүйесіне әсерінің салдарын  </a:t>
            </a:r>
            <a:r>
              <a:rPr lang="kk-KZ" sz="36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түсіндіру.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732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1028343"/>
            <a:ext cx="8458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Адамның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көңіл-күйіне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әсер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ететін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заттарды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жан-дүниеге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белсенді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заттар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дейді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Оларға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психотроптық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дәрілер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есірткі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темекі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ішімдік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уыттыларға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әуестендіретін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заттар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жатады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Маскүнемдік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темекі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шегушілік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нашақорлық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қазіргі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заманның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әлеуметтік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экономикалық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психология-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педагогикалық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медицина-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биологиялық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проблемалардың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маңызды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өзектісі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болып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отыр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Ғалымдардың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есептеуі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бойынша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маскүнемдік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темекі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шегушілік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нашақорлық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тек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еркектердің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ғана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арасында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емес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балалардың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жасөспірім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жеткіншектердің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әйелдердің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арасында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басты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дерт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болып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отыр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39313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457200"/>
            <a:ext cx="5867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Алкоголизм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психоактивті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заттарға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тәуелділіктің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түрі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спиртті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ішімдіктерге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психологиялық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физиологиялық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құмарлықпен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сипатталады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749" y="182917"/>
            <a:ext cx="1295400" cy="1908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38400" y="1978124"/>
            <a:ext cx="5943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Нашақорлық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-наркомания (грек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тілінен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narke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мелшию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ессіздік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құтырыну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есірткі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заттарға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патологиялық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дағдыланудың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нәтижесінде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пайда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болатын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созылмалы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ауру.</a:t>
            </a:r>
            <a:endParaRPr lang="kk-KZ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Есірткінің әсері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Адам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организіміне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түсетін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барлық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есірткі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түрлері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арқылы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адамның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барлық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мүшесіне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әсер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етеді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Оның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қызметін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бұзады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уландырады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4670159"/>
            <a:ext cx="594814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Темекінің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әсері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Темекінің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түтіні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арқылы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асқынатын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аурулардан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жыл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сайын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әлемде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1,5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миллионға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жуық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адам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өледі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Шылым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шегу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адам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иммунитетін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төмендетеді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еңбекке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жарамсыздыққа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ерте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ұшырауға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әкеліп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соқтырады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  <p:pic>
        <p:nvPicPr>
          <p:cNvPr id="1026" name="Picture 2" descr="Image result for кур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33800"/>
            <a:ext cx="2092574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кур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229225"/>
            <a:ext cx="1482974" cy="126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наркомания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28" y="2091728"/>
            <a:ext cx="1814498" cy="181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95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кур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14400"/>
            <a:ext cx="755702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456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1371600"/>
            <a:ext cx="7467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kk-KZ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Жеке жұмыс.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kk-KZ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Ұсынылған </a:t>
            </a:r>
            <a:r>
              <a:rPr lang="kk-KZ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ақпараттық парақтар/видео/кітапшалар және т.б. негізінде  алкогольдің, шылым шегудің, есірткінің жүйке жүйесіне  әсерін </a:t>
            </a:r>
            <a:r>
              <a:rPr lang="kk-KZ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зерттеу.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kk-KZ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kk-KZ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kk-KZ" sz="2000" dirty="0" smtClean="0"/>
          </a:p>
          <a:p>
            <a:pPr>
              <a:spcAft>
                <a:spcPts val="0"/>
              </a:spcAft>
            </a:pPr>
            <a:r>
              <a:rPr lang="kk-KZ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778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828800"/>
            <a:ext cx="7848600" cy="2202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kk-KZ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Рефлексия :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kk-KZ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1.Бүгінгі сабақта   нені  үйрендім?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kk-KZ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2.Сабақтағы ұтымды іс- әрекетің?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kk-KZ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3.Өз  уақытымды  дұрыс  пайдалана  алдым ба?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6224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585858"/>
      </a:dk1>
      <a:lt1>
        <a:sysClr val="window" lastClr="FCFCF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132</TotalTime>
  <Words>169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LEX</dc:creator>
  <cp:lastModifiedBy>user</cp:lastModifiedBy>
  <cp:revision>17</cp:revision>
  <dcterms:created xsi:type="dcterms:W3CDTF">2017-03-25T16:36:17Z</dcterms:created>
  <dcterms:modified xsi:type="dcterms:W3CDTF">2020-03-17T13:22:47Z</dcterms:modified>
</cp:coreProperties>
</file>